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98F27-DF94-44FB-BA8B-09437F327190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35B8C-3867-4466-B5DA-90DE92DA8C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 rtlCol="0">
            <a:normAutofit fontScale="925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La </a:t>
            </a:r>
            <a:r>
              <a:rPr lang="en-US" b="1" dirty="0" err="1" smtClean="0">
                <a:solidFill>
                  <a:srgbClr val="FF0000"/>
                </a:solidFill>
              </a:rPr>
              <a:t>Actividad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Inicial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rgbClr val="FF0000"/>
                </a:solidFill>
              </a:rPr>
              <a:t>Propósito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smtClean="0">
                <a:solidFill>
                  <a:srgbClr val="FF0000"/>
                </a:solidFill>
              </a:rPr>
              <a:t># 52: </a:t>
            </a:r>
            <a:r>
              <a:rPr lang="en-US" b="1" dirty="0" smtClean="0">
                <a:solidFill>
                  <a:srgbClr val="FF0000"/>
                </a:solidFill>
              </a:rPr>
              <a:t>¿Te </a:t>
            </a:r>
            <a:r>
              <a:rPr lang="en-US" b="1" dirty="0" err="1" smtClean="0">
                <a:solidFill>
                  <a:srgbClr val="FF0000"/>
                </a:solidFill>
              </a:rPr>
              <a:t>gusta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esquiar</a:t>
            </a:r>
            <a:r>
              <a:rPr lang="en-US" b="1" dirty="0" smtClean="0">
                <a:solidFill>
                  <a:srgbClr val="FF0000"/>
                </a:solidFill>
              </a:rPr>
              <a:t>?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400" b="1" i="1" dirty="0" err="1" smtClean="0">
                <a:solidFill>
                  <a:srgbClr val="FF0000"/>
                </a:solidFill>
              </a:rPr>
              <a:t>Copien</a:t>
            </a:r>
            <a:r>
              <a:rPr lang="en-US" sz="3400" b="1" i="1" dirty="0" smtClean="0">
                <a:solidFill>
                  <a:srgbClr val="FF0000"/>
                </a:solidFill>
              </a:rPr>
              <a:t> con el </a:t>
            </a:r>
            <a:r>
              <a:rPr lang="en-US" sz="3400" b="1" i="1" dirty="0" err="1" smtClean="0">
                <a:solidFill>
                  <a:srgbClr val="FF0000"/>
                </a:solidFill>
              </a:rPr>
              <a:t>verbo</a:t>
            </a:r>
            <a:r>
              <a:rPr lang="en-US" sz="3400" b="1" i="1" dirty="0" smtClean="0">
                <a:solidFill>
                  <a:srgbClr val="FF0000"/>
                </a:solidFill>
              </a:rPr>
              <a:t> en el </a:t>
            </a:r>
            <a:r>
              <a:rPr lang="en-US" sz="3400" b="1" i="1" dirty="0" err="1" smtClean="0">
                <a:solidFill>
                  <a:srgbClr val="FF0000"/>
                </a:solidFill>
              </a:rPr>
              <a:t>pasado</a:t>
            </a:r>
            <a:r>
              <a:rPr lang="en-US" sz="3400" b="1" i="1" dirty="0" smtClean="0">
                <a:solidFill>
                  <a:srgbClr val="FF0000"/>
                </a:solidFill>
              </a:rPr>
              <a:t>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sz="3600" b="1" dirty="0" err="1" smtClean="0">
                <a:solidFill>
                  <a:srgbClr val="FF0000"/>
                </a:solidFill>
              </a:rPr>
              <a:t>Yo</a:t>
            </a:r>
            <a:r>
              <a:rPr lang="en-US" sz="3600" b="1" dirty="0" smtClean="0">
                <a:solidFill>
                  <a:srgbClr val="FF0000"/>
                </a:solidFill>
              </a:rPr>
              <a:t>  </a:t>
            </a:r>
            <a:r>
              <a:rPr lang="en-US" sz="3600" b="1" dirty="0">
                <a:solidFill>
                  <a:srgbClr val="FF0000"/>
                </a:solidFill>
              </a:rPr>
              <a:t>__________ </a:t>
            </a:r>
            <a:r>
              <a:rPr lang="en-US" sz="3600" b="1" dirty="0" smtClean="0">
                <a:solidFill>
                  <a:srgbClr val="FF0000"/>
                </a:solidFill>
              </a:rPr>
              <a:t>los </a:t>
            </a:r>
            <a:r>
              <a:rPr lang="en-US" sz="3600" b="1" dirty="0" err="1" smtClean="0">
                <a:solidFill>
                  <a:srgbClr val="FF0000"/>
                </a:solidFill>
              </a:rPr>
              <a:t>esquís</a:t>
            </a:r>
            <a:r>
              <a:rPr lang="en-US" sz="3600" b="1" dirty="0" smtClean="0">
                <a:solidFill>
                  <a:srgbClr val="FF0000"/>
                </a:solidFill>
              </a:rPr>
              <a:t>. (</a:t>
            </a:r>
            <a:r>
              <a:rPr lang="en-US" sz="3600" b="1" dirty="0" err="1" smtClean="0">
                <a:solidFill>
                  <a:srgbClr val="FF0000"/>
                </a:solidFill>
              </a:rPr>
              <a:t>alquilar</a:t>
            </a:r>
            <a:r>
              <a:rPr lang="en-US" sz="3600" b="1" dirty="0" smtClean="0">
                <a:solidFill>
                  <a:srgbClr val="FF0000"/>
                </a:solidFill>
              </a:rPr>
              <a:t>)</a:t>
            </a:r>
            <a:endParaRPr lang="en-US" sz="3600" b="1" dirty="0">
              <a:solidFill>
                <a:srgbClr val="FF0000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b="1" dirty="0" smtClean="0">
                <a:solidFill>
                  <a:srgbClr val="FF0000"/>
                </a:solidFill>
              </a:rPr>
              <a:t>¿__________  él los bastones ayer.(comprar)</a:t>
            </a:r>
            <a:endParaRPr lang="en-US" sz="3600" b="1" dirty="0">
              <a:solidFill>
                <a:srgbClr val="FF0000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b="1" dirty="0" smtClean="0">
                <a:solidFill>
                  <a:srgbClr val="FF0000"/>
                </a:solidFill>
              </a:rPr>
              <a:t>Nosotros no __________ muy bien. (esquiar)</a:t>
            </a:r>
            <a:endParaRPr lang="en-US" sz="3600" b="1" dirty="0">
              <a:solidFill>
                <a:srgbClr val="FF0000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b="1" dirty="0" smtClean="0">
                <a:solidFill>
                  <a:srgbClr val="FF0000"/>
                </a:solidFill>
              </a:rPr>
              <a:t>Paul y Jessica_________ la semana pasada.(patinar)</a:t>
            </a:r>
            <a:endParaRPr lang="en-US" sz="3600" b="1" dirty="0">
              <a:solidFill>
                <a:srgbClr val="FF0000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b="1" dirty="0" smtClean="0">
                <a:solidFill>
                  <a:srgbClr val="FF0000"/>
                </a:solidFill>
              </a:rPr>
              <a:t>Él ________ con su prima. (patinar)</a:t>
            </a:r>
            <a:endParaRPr lang="en-US" sz="3600" b="1" dirty="0">
              <a:solidFill>
                <a:srgbClr val="FF000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400" b="1" dirty="0" smtClean="0">
              <a:solidFill>
                <a:srgbClr val="FF0000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rmAutofit fontScale="5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es-ES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es-ES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Me llamo </a:t>
            </a:r>
            <a:r>
              <a:rPr lang="es-ES" sz="27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______________ </a:t>
            </a:r>
            <a:r>
              <a:rPr lang="es-ES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Clase 7IM</a:t>
            </a:r>
            <a:r>
              <a:rPr lang="en-US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es-ES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La fecha es el </a:t>
            </a:r>
            <a:r>
              <a:rPr lang="es-ES" sz="27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16 </a:t>
            </a:r>
            <a:r>
              <a:rPr lang="es-ES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de marzo del 2012</a:t>
            </a:r>
            <a:r>
              <a:rPr lang="en-US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en-US" sz="27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18288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alquilé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2743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Compró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5410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 err="1" smtClean="0"/>
              <a:t>patinó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35814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esquiamos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191000" y="43434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patinaron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/>
          <a:lstStyle/>
          <a:p>
            <a:r>
              <a:rPr lang="en-US" sz="2800" dirty="0" smtClean="0">
                <a:latin typeface="Comic Sans MS" pitchFamily="66" charset="0"/>
              </a:rPr>
              <a:t>Imagine you went to a ski lodge yesterday. One partner asks what you did and the other describes five things you did. You then switch roles. The five things you did were: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Comic Sans MS" pitchFamily="66" charset="0"/>
              </a:rPr>
              <a:t>Walked to the ticket booth.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Comic Sans MS" pitchFamily="66" charset="0"/>
              </a:rPr>
              <a:t>Bought tickets at the ticket booth.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Comic Sans MS" pitchFamily="66" charset="0"/>
              </a:rPr>
              <a:t>Used the ski lift.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Comic Sans MS" pitchFamily="66" charset="0"/>
              </a:rPr>
              <a:t>You rented the skis and the ski sticks.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Comic Sans MS" pitchFamily="66" charset="0"/>
              </a:rPr>
              <a:t>You skied in the expert track/route.</a:t>
            </a:r>
          </a:p>
          <a:p>
            <a:pPr marL="514350" indent="-514350">
              <a:buNone/>
            </a:pPr>
            <a:r>
              <a:rPr lang="en-US" sz="2800" dirty="0" smtClean="0">
                <a:latin typeface="Comic Sans MS" pitchFamily="66" charset="0"/>
              </a:rPr>
              <a:t>* You must ensure your partner says the five activities. Keep track of their answers.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 went to either the </a:t>
            </a:r>
            <a:r>
              <a:rPr lang="en-US" u="sng" dirty="0" smtClean="0"/>
              <a:t>ice rink </a:t>
            </a:r>
            <a:r>
              <a:rPr lang="en-US" dirty="0" smtClean="0"/>
              <a:t>or the </a:t>
            </a:r>
            <a:r>
              <a:rPr lang="en-US" u="sng" dirty="0" smtClean="0"/>
              <a:t>ski lodge </a:t>
            </a:r>
            <a:r>
              <a:rPr lang="en-US" dirty="0" smtClean="0"/>
              <a:t>yesterday. Describe five activities you did and draw pictures to illustrate your activities. Each one of you will present in class next day!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Corregimos</a:t>
            </a:r>
            <a:r>
              <a:rPr lang="en-US" dirty="0" smtClean="0"/>
              <a:t> </a:t>
            </a:r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Tarea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Conversation</vt:lpstr>
      <vt:lpstr>Corregimos 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2012-03-19T15:26:45Z</dcterms:created>
  <dcterms:modified xsi:type="dcterms:W3CDTF">2012-03-19T15:27:28Z</dcterms:modified>
</cp:coreProperties>
</file>